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8DFBF-B50C-4146-A4D7-556DED4476EC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876AE-DDA8-42A2-AFC5-7A5E2C3A86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Adjectives</a:t>
            </a:r>
          </a:p>
          <a:p>
            <a:pPr lvl="1"/>
            <a:r>
              <a:rPr lang="en-US" sz="3200" dirty="0" smtClean="0"/>
              <a:t>Descriptive words; Describe, or modify, nouns.</a:t>
            </a:r>
          </a:p>
          <a:p>
            <a:pPr lvl="2"/>
            <a:r>
              <a:rPr lang="en-US" sz="2800" dirty="0" smtClean="0"/>
              <a:t>Gorgeous, hideous, tall, short.</a:t>
            </a:r>
          </a:p>
          <a:p>
            <a:pPr lvl="1"/>
            <a:r>
              <a:rPr lang="en-US" sz="3200" dirty="0" smtClean="0"/>
              <a:t>Adjectives can also answer </a:t>
            </a:r>
            <a:r>
              <a:rPr lang="en-US" sz="3200" i="1" dirty="0" smtClean="0"/>
              <a:t>which one</a:t>
            </a:r>
            <a:r>
              <a:rPr lang="en-US" sz="3200" dirty="0" smtClean="0"/>
              <a:t> or </a:t>
            </a:r>
            <a:r>
              <a:rPr lang="en-US" sz="3200" i="1" dirty="0" smtClean="0"/>
              <a:t>how many</a:t>
            </a:r>
            <a:r>
              <a:rPr lang="en-US" sz="3200" dirty="0" smtClean="0"/>
              <a:t>.</a:t>
            </a:r>
          </a:p>
          <a:p>
            <a:pPr lvl="2"/>
            <a:r>
              <a:rPr lang="en-US" sz="2800" i="1" dirty="0" smtClean="0"/>
              <a:t>That </a:t>
            </a:r>
            <a:r>
              <a:rPr lang="en-US" sz="2800" dirty="0" smtClean="0"/>
              <a:t>man, </a:t>
            </a:r>
            <a:r>
              <a:rPr lang="en-US" sz="2800" i="1" dirty="0" smtClean="0"/>
              <a:t>his </a:t>
            </a:r>
            <a:r>
              <a:rPr lang="en-US" sz="2800" dirty="0" smtClean="0"/>
              <a:t>dessert, </a:t>
            </a:r>
            <a:r>
              <a:rPr lang="en-US" sz="2800" i="1" dirty="0" smtClean="0"/>
              <a:t>enough</a:t>
            </a:r>
            <a:r>
              <a:rPr lang="en-US" sz="2800" dirty="0" smtClean="0"/>
              <a:t> pizza, </a:t>
            </a:r>
            <a:r>
              <a:rPr lang="en-US" sz="2800" i="1" dirty="0" smtClean="0"/>
              <a:t>every</a:t>
            </a:r>
            <a:r>
              <a:rPr lang="en-US" sz="2800" dirty="0" smtClean="0"/>
              <a:t> dog.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3600" dirty="0" smtClean="0"/>
              <a:t>Write the sentences and choose the appropriate adjective.</a:t>
            </a:r>
          </a:p>
          <a:p>
            <a:pPr marL="990600" lvl="1" indent="-533400"/>
            <a:r>
              <a:rPr lang="en-US" sz="3200" dirty="0" smtClean="0"/>
              <a:t>Last night I ate (fewer, less) marshmallows than Wanda did.</a:t>
            </a:r>
          </a:p>
          <a:p>
            <a:pPr marL="990600" lvl="1" indent="-533400"/>
            <a:r>
              <a:rPr lang="en-US" sz="3200" dirty="0" smtClean="0"/>
              <a:t>My dog is the (ugly, ugliest, uglier) dog on Earth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Nouns as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Nouns can be used as adjectives.  A noun used as an adjective usually comes directly before another noun and answers the question </a:t>
            </a:r>
            <a:r>
              <a:rPr lang="en-US" i="1" dirty="0" smtClean="0"/>
              <a:t>What kind?  </a:t>
            </a:r>
            <a:r>
              <a:rPr lang="en-US" dirty="0" smtClean="0"/>
              <a:t>or </a:t>
            </a:r>
            <a:r>
              <a:rPr lang="en-US" i="1" dirty="0" smtClean="0"/>
              <a:t>Which one?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Shoe salesperson			summer home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Winter season			vacation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Bird feather				book cover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Proper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proper adjective is (1) a proper noun used as an adjective or (2) an adjective formed from a proper noun.</a:t>
            </a:r>
          </a:p>
          <a:p>
            <a:endParaRPr lang="en-US" dirty="0" smtClean="0"/>
          </a:p>
          <a:p>
            <a:r>
              <a:rPr lang="en-US" dirty="0" smtClean="0"/>
              <a:t>Examples-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Florida wetlands		December weather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American History  		Victorian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Compound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compound adjective is made up of more than one word.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Well-known actress		featherweight boxer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Full-time job		</a:t>
            </a:r>
            <a:r>
              <a:rPr lang="en-US" smtClean="0"/>
              <a:t>	freshwater lake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470</TotalTime>
  <Words>166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Adjectives</vt:lpstr>
      <vt:lpstr>Adjectives</vt:lpstr>
      <vt:lpstr>Slide 3</vt:lpstr>
      <vt:lpstr>Using Nouns as Adjectives</vt:lpstr>
      <vt:lpstr>Using Proper Adjectives</vt:lpstr>
      <vt:lpstr>Using Compound Adjectives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nbartels</dc:creator>
  <cp:lastModifiedBy>nbartels</cp:lastModifiedBy>
  <cp:revision>12</cp:revision>
  <dcterms:created xsi:type="dcterms:W3CDTF">2016-09-16T17:52:38Z</dcterms:created>
  <dcterms:modified xsi:type="dcterms:W3CDTF">2016-09-22T18:07:04Z</dcterms:modified>
</cp:coreProperties>
</file>