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6" autoAdjust="0"/>
    <p:restoredTop sz="94660"/>
  </p:normalViewPr>
  <p:slideViewPr>
    <p:cSldViewPr>
      <p:cViewPr varScale="1">
        <p:scale>
          <a:sx n="86" d="100"/>
          <a:sy n="86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9672C39-88E5-42CF-A1C1-8DF74DD0465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156E76-E2F3-42B8-A568-A1D7FDE6E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have three </a:t>
            </a:r>
            <a:r>
              <a:rPr lang="en-US" dirty="0" err="1" smtClean="0"/>
              <a:t>notecards</a:t>
            </a:r>
            <a:r>
              <a:rPr lang="en-US" dirty="0" smtClean="0"/>
              <a:t> from walking in: two adjectives and one noun</a:t>
            </a:r>
          </a:p>
          <a:p>
            <a:endParaRPr lang="en-US" dirty="0" smtClean="0"/>
          </a:p>
          <a:p>
            <a:r>
              <a:rPr lang="en-US" dirty="0" smtClean="0"/>
              <a:t>Please draw a picture using the </a:t>
            </a:r>
            <a:r>
              <a:rPr lang="en-US" dirty="0" err="1" smtClean="0"/>
              <a:t>notecards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Adverbs tend to answer </a:t>
            </a:r>
            <a:r>
              <a:rPr lang="en-US" i="1" dirty="0" smtClean="0"/>
              <a:t>where, when, </a:t>
            </a:r>
            <a:r>
              <a:rPr lang="en-US" dirty="0" smtClean="0"/>
              <a:t>or </a:t>
            </a:r>
            <a:r>
              <a:rPr lang="en-US" i="1" dirty="0" smtClean="0"/>
              <a:t>how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Modify verbs (run </a:t>
            </a:r>
            <a:r>
              <a:rPr lang="en-US" i="1" dirty="0" smtClean="0"/>
              <a:t>quickly</a:t>
            </a:r>
            <a:r>
              <a:rPr lang="en-US" dirty="0" smtClean="0"/>
              <a:t>), adjectives </a:t>
            </a:r>
            <a:r>
              <a:rPr lang="en-US" i="1" dirty="0" smtClean="0"/>
              <a:t>(often </a:t>
            </a:r>
            <a:r>
              <a:rPr lang="en-US" dirty="0" smtClean="0"/>
              <a:t>happy), or other adverbs </a:t>
            </a:r>
            <a:r>
              <a:rPr lang="en-US" i="1" dirty="0" smtClean="0"/>
              <a:t>(too</a:t>
            </a:r>
            <a:r>
              <a:rPr lang="en-US" dirty="0" smtClean="0"/>
              <a:t> quickly).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i="1" dirty="0" smtClean="0"/>
              <a:t>Very</a:t>
            </a:r>
            <a:r>
              <a:rPr lang="en-US" dirty="0" smtClean="0"/>
              <a:t> ugly; </a:t>
            </a:r>
            <a:r>
              <a:rPr lang="en-US" i="1" dirty="0" smtClean="0"/>
              <a:t>most</a:t>
            </a:r>
            <a:r>
              <a:rPr lang="en-US" dirty="0" smtClean="0"/>
              <a:t> unpleasant; </a:t>
            </a:r>
            <a:r>
              <a:rPr lang="en-US" i="1" dirty="0" smtClean="0"/>
              <a:t>never</a:t>
            </a:r>
            <a:r>
              <a:rPr lang="en-US" dirty="0" smtClean="0"/>
              <a:t> sleepy; </a:t>
            </a:r>
            <a:r>
              <a:rPr lang="en-US" i="1" dirty="0" smtClean="0"/>
              <a:t>slightly </a:t>
            </a:r>
            <a:r>
              <a:rPr lang="en-US" dirty="0" smtClean="0"/>
              <a:t>askew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Possible Confusion</a:t>
            </a:r>
          </a:p>
          <a:p>
            <a:pPr lvl="1"/>
            <a:r>
              <a:rPr lang="en-US" dirty="0" smtClean="0"/>
              <a:t>Adjectives, like adverbs, also modify</a:t>
            </a:r>
          </a:p>
          <a:p>
            <a:pPr lvl="1"/>
            <a:r>
              <a:rPr lang="en-US" dirty="0" smtClean="0"/>
              <a:t>To tell the difference, ask which word is being described?</a:t>
            </a:r>
          </a:p>
          <a:p>
            <a:pPr lvl="1"/>
            <a:r>
              <a:rPr lang="en-US" dirty="0" smtClean="0"/>
              <a:t>Adjectives will only modify nouns or pronouns, adverbs never do.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Fran was a </a:t>
            </a:r>
            <a:r>
              <a:rPr lang="en-US" i="1" dirty="0" smtClean="0"/>
              <a:t>little</a:t>
            </a:r>
            <a:r>
              <a:rPr lang="en-US" dirty="0" smtClean="0"/>
              <a:t> sleepy.</a:t>
            </a:r>
          </a:p>
          <a:p>
            <a:pPr lvl="2"/>
            <a:r>
              <a:rPr lang="en-US" dirty="0" smtClean="0"/>
              <a:t>Adverb </a:t>
            </a:r>
            <a:r>
              <a:rPr lang="en-US" i="1" dirty="0" smtClean="0"/>
              <a:t>little</a:t>
            </a:r>
            <a:r>
              <a:rPr lang="en-US" dirty="0" smtClean="0"/>
              <a:t> modifying the adjective </a:t>
            </a:r>
            <a:r>
              <a:rPr lang="en-US" i="1" dirty="0" smtClean="0"/>
              <a:t>sleepy.</a:t>
            </a:r>
          </a:p>
          <a:p>
            <a:pPr lvl="1"/>
            <a:r>
              <a:rPr lang="en-US" dirty="0" smtClean="0"/>
              <a:t>Fran took a </a:t>
            </a:r>
            <a:r>
              <a:rPr lang="en-US" i="1" dirty="0" smtClean="0"/>
              <a:t>little </a:t>
            </a:r>
            <a:r>
              <a:rPr lang="en-US" dirty="0" smtClean="0"/>
              <a:t>nap.</a:t>
            </a:r>
          </a:p>
          <a:p>
            <a:pPr lvl="2"/>
            <a:r>
              <a:rPr lang="en-US" dirty="0" smtClean="0"/>
              <a:t>Adjective </a:t>
            </a:r>
            <a:r>
              <a:rPr lang="en-US" i="1" dirty="0" smtClean="0"/>
              <a:t>little</a:t>
            </a:r>
            <a:r>
              <a:rPr lang="en-US" dirty="0" smtClean="0"/>
              <a:t> modifying the noun </a:t>
            </a:r>
            <a:r>
              <a:rPr lang="en-US" i="1" dirty="0" smtClean="0"/>
              <a:t>nap.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placing adverbs in a sentence, put the adverb as close as possible to word being modified. Otherwise the message may be confused.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My headache was </a:t>
            </a:r>
            <a:r>
              <a:rPr lang="en-US" i="1" dirty="0" smtClean="0"/>
              <a:t>only </a:t>
            </a:r>
            <a:r>
              <a:rPr lang="en-US" dirty="0" smtClean="0"/>
              <a:t>temporary.</a:t>
            </a:r>
          </a:p>
          <a:p>
            <a:pPr lvl="1"/>
            <a:r>
              <a:rPr lang="en-US" i="1" dirty="0" smtClean="0"/>
              <a:t>Only</a:t>
            </a:r>
            <a:r>
              <a:rPr lang="en-US" dirty="0" smtClean="0"/>
              <a:t> my headache was temporary.</a:t>
            </a:r>
          </a:p>
          <a:p>
            <a:pPr lvl="2"/>
            <a:r>
              <a:rPr lang="en-US" dirty="0" smtClean="0"/>
              <a:t>How does adverb placement affect the sentence?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Adverbs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The teacher spoke loudly, and her booming voice could often be heard by students in surrounding buildings.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Her students would later confess that they heard her booming voice in their dreams for the rest of their lives. 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Quickly put your things in your locker and stand quietly in line.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make a sentence using these words: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3200" dirty="0" smtClean="0"/>
              <a:t>           Safely</a:t>
            </a:r>
          </a:p>
          <a:p>
            <a:pPr lvl="1">
              <a:buNone/>
            </a:pPr>
            <a:r>
              <a:rPr lang="en-US" sz="3200" dirty="0" smtClean="0"/>
              <a:t>			Sadly</a:t>
            </a:r>
          </a:p>
          <a:p>
            <a:pPr lvl="1">
              <a:buNone/>
            </a:pPr>
            <a:r>
              <a:rPr lang="en-US" sz="3200" dirty="0" smtClean="0"/>
              <a:t>			Happily</a:t>
            </a:r>
          </a:p>
          <a:p>
            <a:pPr lvl="1">
              <a:buNone/>
            </a:pPr>
            <a:r>
              <a:rPr lang="en-US" sz="3200" dirty="0" smtClean="0"/>
              <a:t>			Slowly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312</TotalTime>
  <Words>244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Adverbs</vt:lpstr>
      <vt:lpstr>Bellwork</vt:lpstr>
      <vt:lpstr>Adverbs</vt:lpstr>
      <vt:lpstr>Adverbs</vt:lpstr>
      <vt:lpstr>Adverbs</vt:lpstr>
      <vt:lpstr>Adverb Practice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</dc:title>
  <dc:creator>nbartels</dc:creator>
  <cp:lastModifiedBy>nbartels</cp:lastModifiedBy>
  <cp:revision>8</cp:revision>
  <dcterms:created xsi:type="dcterms:W3CDTF">2016-09-20T17:56:06Z</dcterms:created>
  <dcterms:modified xsi:type="dcterms:W3CDTF">2016-09-22T18:08:01Z</dcterms:modified>
</cp:coreProperties>
</file>