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BAF9416-4EFB-46E4-BB41-8277B625C04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FBA6BC-4F7B-46A9-97F0-7CAC986D96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F9416-4EFB-46E4-BB41-8277B625C04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A6BC-4F7B-46A9-97F0-7CAC986D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F9416-4EFB-46E4-BB41-8277B625C04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A6BC-4F7B-46A9-97F0-7CAC986D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F9416-4EFB-46E4-BB41-8277B625C04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A6BC-4F7B-46A9-97F0-7CAC986D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AF9416-4EFB-46E4-BB41-8277B625C04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FBA6BC-4F7B-46A9-97F0-7CAC986D96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F9416-4EFB-46E4-BB41-8277B625C04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FBA6BC-4F7B-46A9-97F0-7CAC986D96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F9416-4EFB-46E4-BB41-8277B625C04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FBA6BC-4F7B-46A9-97F0-7CAC986D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F9416-4EFB-46E4-BB41-8277B625C04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A6BC-4F7B-46A9-97F0-7CAC986D96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F9416-4EFB-46E4-BB41-8277B625C04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A6BC-4F7B-46A9-97F0-7CAC986D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AF9416-4EFB-46E4-BB41-8277B625C04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FBA6BC-4F7B-46A9-97F0-7CAC986D96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BAF9416-4EFB-46E4-BB41-8277B625C04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FBA6BC-4F7B-46A9-97F0-7CAC986D96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BAF9416-4EFB-46E4-BB41-8277B625C04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FBA6BC-4F7B-46A9-97F0-7CAC986D962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Essay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Hook/ Attention Getter</a:t>
            </a:r>
          </a:p>
          <a:p>
            <a:r>
              <a:rPr lang="en-US" sz="4400" dirty="0" smtClean="0"/>
              <a:t>Background information about the book.</a:t>
            </a:r>
          </a:p>
          <a:p>
            <a:r>
              <a:rPr lang="en-US" sz="4400" dirty="0" smtClean="0"/>
              <a:t>Claim</a:t>
            </a:r>
          </a:p>
          <a:p>
            <a:r>
              <a:rPr lang="en-US" sz="4400" dirty="0" smtClean="0"/>
              <a:t>Info about the character.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Paragraphs 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Event that shows courage</a:t>
            </a:r>
          </a:p>
          <a:p>
            <a:r>
              <a:rPr lang="en-US" sz="4400" dirty="0" smtClean="0"/>
              <a:t>Direct Quote from the book that shows that event</a:t>
            </a:r>
          </a:p>
          <a:p>
            <a:r>
              <a:rPr lang="en-US" sz="4400" dirty="0" smtClean="0"/>
              <a:t>Reasoning- (Why is what they did considered courageous/brave?)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Restate the main idea of your essay, or your claim</a:t>
            </a:r>
          </a:p>
          <a:p>
            <a:r>
              <a:rPr lang="en-US" sz="4800" dirty="0" smtClean="0"/>
              <a:t>Summarize the three events/reasons of your essay</a:t>
            </a:r>
          </a:p>
          <a:p>
            <a:r>
              <a:rPr lang="en-US" sz="4800" dirty="0" smtClean="0"/>
              <a:t>Leave the reader with an interesting final impression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</TotalTime>
  <Words>74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Essay Guidelines</vt:lpstr>
      <vt:lpstr>Introduction</vt:lpstr>
      <vt:lpstr>Body Paragraphs (3)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Guidelines</dc:title>
  <dc:creator>nbartels</dc:creator>
  <cp:lastModifiedBy>nbartels</cp:lastModifiedBy>
  <cp:revision>2</cp:revision>
  <dcterms:created xsi:type="dcterms:W3CDTF">2017-03-22T19:52:05Z</dcterms:created>
  <dcterms:modified xsi:type="dcterms:W3CDTF">2017-03-22T20:04:06Z</dcterms:modified>
</cp:coreProperties>
</file>