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67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Simile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Makes a comparison, showing similarities between two different things</a:t>
            </a:r>
          </a:p>
          <a:p>
            <a:r>
              <a:rPr lang="en-US" sz="3200" dirty="0" smtClean="0"/>
              <a:t>Uses words such as “like” or “as”</a:t>
            </a:r>
          </a:p>
          <a:p>
            <a:r>
              <a:rPr lang="en-US" sz="3200" dirty="0"/>
              <a:t>Example:  Our soldiers are as brave as lions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4633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Metaphor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Comparison between two things or objects that are very different, but may have some common characteristics.</a:t>
            </a:r>
          </a:p>
          <a:p>
            <a:r>
              <a:rPr lang="en-US" sz="3200" dirty="0" smtClean="0"/>
              <a:t>Examples- The </a:t>
            </a:r>
            <a:r>
              <a:rPr lang="en-US" sz="3200" dirty="0"/>
              <a:t>assignment was a </a:t>
            </a:r>
            <a:r>
              <a:rPr lang="en-US" sz="3200" dirty="0" smtClean="0"/>
              <a:t>breeze.</a:t>
            </a:r>
            <a:r>
              <a:rPr lang="en-US" sz="3200" dirty="0"/>
              <a:t>										   Her voice is music to his ears.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2146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thing, an idea, or an animal is given human attributes</a:t>
            </a:r>
          </a:p>
          <a:p>
            <a:r>
              <a:rPr lang="en-US" sz="3200" dirty="0"/>
              <a:t>Examples- Look at my car. She is a beauty, isn’t it so?</a:t>
            </a:r>
          </a:p>
          <a:p>
            <a:pPr marL="0" indent="0">
              <a:buNone/>
            </a:pPr>
            <a:r>
              <a:rPr lang="en-US" sz="3200" dirty="0" smtClean="0"/>
              <a:t>                      The </a:t>
            </a:r>
            <a:r>
              <a:rPr lang="en-US" sz="3200" dirty="0"/>
              <a:t>wind whispered through dry grass.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1993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word which imitates the sounds of a thing</a:t>
            </a:r>
          </a:p>
          <a:p>
            <a:r>
              <a:rPr lang="en-US" sz="3200" dirty="0"/>
              <a:t>Examples- The buzzing bee flew away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/>
              <a:t>                       The books fell on the table with a loud thump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Meow,  Moo, Oink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8478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or more words in a row start with the same letter</a:t>
            </a:r>
          </a:p>
          <a:p>
            <a:r>
              <a:rPr lang="en-US" sz="3200" dirty="0"/>
              <a:t>Examples-But a better butter makes a batter better.</a:t>
            </a:r>
          </a:p>
          <a:p>
            <a:pPr marL="0" indent="0">
              <a:buNone/>
            </a:pPr>
            <a:r>
              <a:rPr lang="en-US" sz="3200" dirty="0" smtClean="0"/>
              <a:t>			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856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phrase that is not interpreted literally.</a:t>
            </a:r>
          </a:p>
          <a:p>
            <a:r>
              <a:rPr lang="en-US" sz="3200" dirty="0" smtClean="0"/>
              <a:t>Phrase means something very different from how it is read</a:t>
            </a:r>
          </a:p>
          <a:p>
            <a:r>
              <a:rPr lang="en-US" sz="3200" dirty="0"/>
              <a:t>Examples-Rub someone the wrong way - meaning to annoy or bother</a:t>
            </a:r>
          </a:p>
          <a:p>
            <a:r>
              <a:rPr lang="en-US" sz="3200" dirty="0"/>
              <a:t>Sick as a dog - means you are very ill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32280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4924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brief and indirect reference to a person, place, thing or idea of historical, cultural, literary or political </a:t>
            </a:r>
            <a:r>
              <a:rPr lang="en-US" sz="3200" dirty="0" smtClean="0"/>
              <a:t>significance</a:t>
            </a:r>
          </a:p>
          <a:p>
            <a:r>
              <a:rPr lang="en-US" sz="3200" dirty="0"/>
              <a:t>“Don’t act like a Romeo in front of her.” – “Romeo” is a reference to Shakespeare’s Romeo, a passionate lover of Juliet, in “Romeo and Juliet</a:t>
            </a:r>
            <a:r>
              <a:rPr lang="en-US" sz="3200" dirty="0" smtClean="0"/>
              <a:t>”.</a:t>
            </a:r>
          </a:p>
          <a:p>
            <a:r>
              <a:rPr lang="en-US" sz="3200" dirty="0"/>
              <a:t>“Hey! Guess who the new Newton of our school is?” – “Newton”, means a genius student, alludes to a famous scientist Isaac Newton.</a:t>
            </a:r>
          </a:p>
        </p:txBody>
      </p:sp>
    </p:spTree>
    <p:extLst>
      <p:ext uri="{BB962C8B-B14F-4D97-AF65-F5344CB8AC3E}">
        <p14:creationId xmlns:p14="http://schemas.microsoft.com/office/powerpoint/2010/main" xmlns="" val="127646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use of symbols to signify ideas and qualities by giving them symbolic meanings that are different from their literal sense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dove is a symbol of peace.</a:t>
            </a:r>
          </a:p>
          <a:p>
            <a:r>
              <a:rPr lang="en-US" sz="3200" dirty="0"/>
              <a:t>A red rose or red color stands for love or romance.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811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29</TotalTime>
  <Words>322</Words>
  <Application>Microsoft Office PowerPoint</Application>
  <PresentationFormat>Custom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Celestial</vt:lpstr>
      <vt:lpstr>Figurative language</vt:lpstr>
      <vt:lpstr>Simile</vt:lpstr>
      <vt:lpstr>Metaphor</vt:lpstr>
      <vt:lpstr>Personification</vt:lpstr>
      <vt:lpstr>onomatopoeia</vt:lpstr>
      <vt:lpstr>Alliteration</vt:lpstr>
      <vt:lpstr>idiom</vt:lpstr>
      <vt:lpstr>Allusion</vt:lpstr>
      <vt:lpstr>Symbolism</vt:lpstr>
    </vt:vector>
  </TitlesOfParts>
  <Company>Plainfield CCSD 202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Nicole Bartels</dc:creator>
  <cp:lastModifiedBy>nbartels</cp:lastModifiedBy>
  <cp:revision>10</cp:revision>
  <dcterms:created xsi:type="dcterms:W3CDTF">2015-10-11T22:24:42Z</dcterms:created>
  <dcterms:modified xsi:type="dcterms:W3CDTF">2016-11-03T20:03:48Z</dcterms:modified>
</cp:coreProperties>
</file>