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A7CE990-C38E-4E9A-8486-30D7918B592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97B4F72-33E2-4FB8-A645-E222FBB5D9D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Compare/Contrast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Name it: last name, first name A Christmas Carol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First paragraph- Introduction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Second Paragraph- </a:t>
            </a:r>
            <a:r>
              <a:rPr lang="en-US" dirty="0" smtClean="0"/>
              <a:t>Similarities between the play (in book) and the novel (stapled passage)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Third/Fourth Paragraph- Differences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Last Paragraph- Conclusion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*Use Revision/Editing Checklist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43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Compare/Contrast Paper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Compare/Contrast Paper</dc:title>
  <dc:creator>nbartels</dc:creator>
  <cp:lastModifiedBy>nbartels</cp:lastModifiedBy>
  <cp:revision>1</cp:revision>
  <dcterms:created xsi:type="dcterms:W3CDTF">2016-12-08T19:18:44Z</dcterms:created>
  <dcterms:modified xsi:type="dcterms:W3CDTF">2016-12-08T19:20:01Z</dcterms:modified>
</cp:coreProperties>
</file>