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83A6-334B-4294-892E-066DBC86CC5D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567A1C-2A3C-49BE-AD24-29D6088395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83A6-334B-4294-892E-066DBC86CC5D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7A1C-2A3C-49BE-AD24-29D608839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83A6-334B-4294-892E-066DBC86CC5D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7A1C-2A3C-49BE-AD24-29D608839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D5083A6-334B-4294-892E-066DBC86CC5D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7567A1C-2A3C-49BE-AD24-29D6088395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83A6-334B-4294-892E-066DBC86CC5D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7A1C-2A3C-49BE-AD24-29D6088395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83A6-334B-4294-892E-066DBC86CC5D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7A1C-2A3C-49BE-AD24-29D6088395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7A1C-2A3C-49BE-AD24-29D6088395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83A6-334B-4294-892E-066DBC86CC5D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83A6-334B-4294-892E-066DBC86CC5D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7A1C-2A3C-49BE-AD24-29D6088395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83A6-334B-4294-892E-066DBC86CC5D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7A1C-2A3C-49BE-AD24-29D608839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D5083A6-334B-4294-892E-066DBC86CC5D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567A1C-2A3C-49BE-AD24-29D6088395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83A6-334B-4294-892E-066DBC86CC5D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567A1C-2A3C-49BE-AD24-29D6088395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D5083A6-334B-4294-892E-066DBC86CC5D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7567A1C-2A3C-49BE-AD24-29D6088395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>
            <a:noAutofit/>
          </a:bodyPr>
          <a:lstStyle/>
          <a:p>
            <a:pPr lvl="1"/>
            <a:r>
              <a:rPr lang="en-US" sz="2800" dirty="0" smtClean="0"/>
              <a:t>Over the course of the next week, look for the use of figurative language or poetry in your everyday life. </a:t>
            </a:r>
          </a:p>
          <a:p>
            <a:pPr lvl="1"/>
            <a:r>
              <a:rPr lang="en-US" sz="2800" dirty="0" smtClean="0"/>
              <a:t>Record the </a:t>
            </a:r>
            <a:r>
              <a:rPr lang="en-US" sz="2800" b="1" dirty="0" smtClean="0">
                <a:solidFill>
                  <a:srgbClr val="FF0000"/>
                </a:solidFill>
              </a:rPr>
              <a:t>language used </a:t>
            </a:r>
            <a:r>
              <a:rPr lang="en-US" sz="2800" dirty="0" smtClean="0"/>
              <a:t>and </a:t>
            </a:r>
            <a:r>
              <a:rPr lang="en-US" sz="2800" b="1" dirty="0" smtClean="0">
                <a:solidFill>
                  <a:srgbClr val="FF0000"/>
                </a:solidFill>
              </a:rPr>
              <a:t>where you encountered </a:t>
            </a:r>
            <a:r>
              <a:rPr lang="en-US" sz="2800" dirty="0" smtClean="0">
                <a:solidFill>
                  <a:srgbClr val="FF0000"/>
                </a:solidFill>
              </a:rPr>
              <a:t>it. </a:t>
            </a:r>
          </a:p>
          <a:p>
            <a:pPr lvl="1"/>
            <a:r>
              <a:rPr lang="en-US" sz="2800" dirty="0" smtClean="0"/>
              <a:t>Look for </a:t>
            </a:r>
            <a:r>
              <a:rPr lang="en-US" sz="2800" dirty="0" smtClean="0"/>
              <a:t>hyperbole, idiom, </a:t>
            </a:r>
            <a:r>
              <a:rPr lang="en-US" sz="2800" dirty="0" smtClean="0"/>
              <a:t>simile, metaphor, personification, alliteration, </a:t>
            </a:r>
            <a:r>
              <a:rPr lang="en-US" sz="2800" dirty="0" smtClean="0"/>
              <a:t>rhyme, symbolism.</a:t>
            </a:r>
            <a:endParaRPr lang="en-US" sz="2800" dirty="0" smtClean="0"/>
          </a:p>
          <a:p>
            <a:pPr lvl="1"/>
            <a:r>
              <a:rPr lang="en-US" sz="2800" dirty="0" smtClean="0"/>
              <a:t>Assemble your encounters into a book or slide show.</a:t>
            </a:r>
          </a:p>
          <a:p>
            <a:pPr lvl="1"/>
            <a:r>
              <a:rPr lang="en-US" sz="2800" dirty="0" smtClean="0"/>
              <a:t>Minimum of 5 Poetry Encounters. </a:t>
            </a:r>
          </a:p>
          <a:p>
            <a:r>
              <a:rPr lang="en-US" sz="2800" dirty="0" smtClean="0"/>
              <a:t>Can have up to 10 Poetry Encounters (5 being extra credit)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Poetry Encounters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of figurative language </a:t>
            </a:r>
          </a:p>
          <a:p>
            <a:r>
              <a:rPr lang="en-US" dirty="0" smtClean="0"/>
              <a:t>What type of Figurative Language is it?</a:t>
            </a:r>
          </a:p>
          <a:p>
            <a:r>
              <a:rPr lang="en-US" dirty="0" smtClean="0"/>
              <a:t>Context of when it was used (what was being discussed, when did it come up)</a:t>
            </a:r>
          </a:p>
          <a:p>
            <a:r>
              <a:rPr lang="en-US" dirty="0" smtClean="0"/>
              <a:t>Figurative meaning of language piece</a:t>
            </a:r>
          </a:p>
          <a:p>
            <a:r>
              <a:rPr lang="en-US" dirty="0" smtClean="0"/>
              <a:t>Some type of Visual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Each Slide or Page Must Have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Idiom</a:t>
            </a:r>
          </a:p>
          <a:p>
            <a:endParaRPr lang="en-US" dirty="0" smtClean="0"/>
          </a:p>
          <a:p>
            <a:r>
              <a:rPr lang="en-US" dirty="0" smtClean="0"/>
              <a:t>Last night while we were walking</a:t>
            </a:r>
          </a:p>
          <a:p>
            <a:pPr>
              <a:buNone/>
            </a:pPr>
            <a:r>
              <a:rPr lang="en-US" dirty="0" smtClean="0"/>
              <a:t> out to the car after dinner in the rain, </a:t>
            </a:r>
          </a:p>
          <a:p>
            <a:pPr>
              <a:buNone/>
            </a:pPr>
            <a:r>
              <a:rPr lang="en-US" dirty="0" smtClean="0"/>
              <a:t>my husband said</a:t>
            </a:r>
          </a:p>
          <a:p>
            <a:pPr>
              <a:buNone/>
            </a:pPr>
            <a:r>
              <a:rPr lang="en-US" dirty="0" smtClean="0"/>
              <a:t> “It’s Raining Cats and Dogs.”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 means it is raining very hard.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“It’s Raining Cats and Dogs”</a:t>
            </a:r>
            <a:endParaRPr lang="en-US" dirty="0"/>
          </a:p>
        </p:txBody>
      </p:sp>
      <p:pic>
        <p:nvPicPr>
          <p:cNvPr id="1026" name="Picture 2" descr="C:\Users\nbartels\AppData\Local\Microsoft\Windows\INetCache\IE\HFTMFI5U\gatag-0000161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581400"/>
            <a:ext cx="2545005" cy="2522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450</TotalTime>
  <Words>170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Paper</vt:lpstr>
      <vt:lpstr>Poetry Encounters</vt:lpstr>
      <vt:lpstr>Each Slide or Page Must Have</vt:lpstr>
      <vt:lpstr>“It’s Raining Cats and Dogs”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nbartels</dc:creator>
  <cp:lastModifiedBy>nbartels</cp:lastModifiedBy>
  <cp:revision>8</cp:revision>
  <dcterms:created xsi:type="dcterms:W3CDTF">2016-11-02T17:55:37Z</dcterms:created>
  <dcterms:modified xsi:type="dcterms:W3CDTF">2016-11-03T19:59:31Z</dcterms:modified>
</cp:coreProperties>
</file>