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71DEC8-76D8-49B3-975D-2075247A77B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41682C-4B26-40F5-955D-668DBB321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share.tv/x/ss5804c46c01ccb" TargetMode="External"/><Relationship Id="rId2" Type="http://schemas.openxmlformats.org/officeDocument/2006/relationships/hyperlink" Target="https://safeshare.tv/x/ss58011745266e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preposition </a:t>
            </a:r>
            <a:r>
              <a:rPr lang="en-US" sz="2800" dirty="0" smtClean="0"/>
              <a:t>relates the noun or pronoun following it to another word in the sentence.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Prepositions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14601"/>
          <a:ext cx="6096000" cy="414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Across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Underneath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https://safeshare.tv/x/ss58011745266e5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https://safeshare.tv/x/ss5804c46c01ccb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Prepositions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prepositional phrase </a:t>
            </a:r>
            <a:r>
              <a:rPr lang="en-US" dirty="0" smtClean="0"/>
              <a:t>is a group of words that begins with a preposition and ends with a noun or pronoun.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noun or pronoun following the preposition is the object of a preposition.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prepositional phrases </a:t>
            </a:r>
            <a:r>
              <a:rPr lang="en-US" dirty="0" smtClean="0"/>
              <a:t>contain just two words- the preposition and the object.  Others are longer because they contain modifiers.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Prepositional Phrase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1.) Mars is the fourth planet from the sun.</a:t>
            </a:r>
          </a:p>
          <a:p>
            <a:pPr>
              <a:buNone/>
            </a:pPr>
            <a:r>
              <a:rPr lang="en-US" dirty="0" smtClean="0"/>
              <a:t>2.) For 697 Earth days Mars revolves around this giant star.</a:t>
            </a:r>
          </a:p>
          <a:p>
            <a:pPr>
              <a:buNone/>
            </a:pPr>
            <a:r>
              <a:rPr lang="en-US" dirty="0" smtClean="0"/>
              <a:t>3.) Two moons revolve around the planet.</a:t>
            </a:r>
          </a:p>
          <a:p>
            <a:pPr>
              <a:buNone/>
            </a:pPr>
            <a:r>
              <a:rPr lang="en-US" dirty="0" smtClean="0"/>
              <a:t>4.) </a:t>
            </a:r>
            <a:r>
              <a:rPr lang="en-US" dirty="0" err="1" smtClean="0"/>
              <a:t>Deimos</a:t>
            </a:r>
            <a:r>
              <a:rPr lang="en-US" dirty="0" smtClean="0"/>
              <a:t> orbits Mars once in thirty hours.</a:t>
            </a:r>
          </a:p>
          <a:p>
            <a:pPr>
              <a:buNone/>
            </a:pPr>
            <a:r>
              <a:rPr lang="en-US" dirty="0" smtClean="0"/>
              <a:t>5.) The surface of Mars is red and rusty.</a:t>
            </a:r>
          </a:p>
          <a:p>
            <a:pPr>
              <a:buNone/>
            </a:pPr>
            <a:r>
              <a:rPr lang="en-US" dirty="0" smtClean="0"/>
              <a:t>6.) Huge dust storms blow across the rocky ground.</a:t>
            </a:r>
          </a:p>
          <a:p>
            <a:pPr>
              <a:buNone/>
            </a:pPr>
            <a:r>
              <a:rPr lang="en-US" dirty="0" smtClean="0"/>
              <a:t>7.) The dust mixed with the wind makes the air pink.</a:t>
            </a:r>
          </a:p>
          <a:p>
            <a:pPr>
              <a:buNone/>
            </a:pPr>
            <a:r>
              <a:rPr lang="en-US" dirty="0" smtClean="0"/>
              <a:t>8.) sometimes the storms can last for several months.</a:t>
            </a:r>
          </a:p>
          <a:p>
            <a:pPr>
              <a:buNone/>
            </a:pPr>
            <a:r>
              <a:rPr lang="en-US" dirty="0" smtClean="0"/>
              <a:t>9.) The atmosphere on Mars is thin, so asteroids can easily crash into its surface.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Prepositional Phrase Practice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1639</TotalTime>
  <Words>242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Prepositions</vt:lpstr>
      <vt:lpstr>Prepositions</vt:lpstr>
      <vt:lpstr>Prepositional Phrase</vt:lpstr>
      <vt:lpstr>Prepositional Phrase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nbartels</dc:creator>
  <cp:lastModifiedBy>nbartels</cp:lastModifiedBy>
  <cp:revision>63</cp:revision>
  <dcterms:created xsi:type="dcterms:W3CDTF">2016-10-14T13:29:12Z</dcterms:created>
  <dcterms:modified xsi:type="dcterms:W3CDTF">2016-10-19T20:29:49Z</dcterms:modified>
</cp:coreProperties>
</file>